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56" r:id="rId2"/>
    <p:sldId id="257" r:id="rId3"/>
    <p:sldId id="269" r:id="rId4"/>
    <p:sldId id="271" r:id="rId5"/>
    <p:sldId id="272" r:id="rId6"/>
    <p:sldId id="273" r:id="rId7"/>
    <p:sldId id="275" r:id="rId8"/>
    <p:sldId id="267" r:id="rId9"/>
    <p:sldId id="279" r:id="rId10"/>
    <p:sldId id="258" r:id="rId11"/>
    <p:sldId id="259" r:id="rId12"/>
    <p:sldId id="261" r:id="rId13"/>
    <p:sldId id="262" r:id="rId14"/>
    <p:sldId id="263" r:id="rId15"/>
    <p:sldId id="264" r:id="rId16"/>
    <p:sldId id="265" r:id="rId17"/>
    <p:sldId id="266" r:id="rId18"/>
    <p:sldId id="28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98D2DD88-E7E4-40B3-960D-340167E5470E}">
          <p14:sldIdLst>
            <p14:sldId id="256"/>
            <p14:sldId id="257"/>
            <p14:sldId id="269"/>
            <p14:sldId id="271"/>
          </p14:sldIdLst>
        </p14:section>
        <p14:section name="Sección sin título" id="{32C88C14-067F-4241-B53C-E102D7394405}">
          <p14:sldIdLst>
            <p14:sldId id="272"/>
            <p14:sldId id="273"/>
            <p14:sldId id="275"/>
            <p14:sldId id="267"/>
            <p14:sldId id="279"/>
            <p14:sldId id="258"/>
            <p14:sldId id="259"/>
            <p14:sldId id="261"/>
            <p14:sldId id="262"/>
            <p14:sldId id="263"/>
            <p14:sldId id="264"/>
            <p14:sldId id="265"/>
            <p14:sldId id="266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88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592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75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403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81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20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45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26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89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11/25/2021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247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89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43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14457" y="4564848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>
                <a:solidFill>
                  <a:schemeClr val="tx1"/>
                </a:solidFill>
              </a:rPr>
              <a:t>Distribuidor exclusivo DEL PRODUCTO BIOXINIS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511" y="1444384"/>
            <a:ext cx="3395339" cy="222295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23E19B8-9CFD-4C72-9489-D7C51951F463}"/>
              </a:ext>
            </a:extLst>
          </p:cNvPr>
          <p:cNvSpPr txBox="1"/>
          <p:nvPr/>
        </p:nvSpPr>
        <p:spPr>
          <a:xfrm>
            <a:off x="1940312" y="401444"/>
            <a:ext cx="8508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/>
              <a:t>PRESENTACIÓN DEL PRODUCTO </a:t>
            </a:r>
            <a:endParaRPr lang="es-NI" sz="4000" b="1" dirty="0"/>
          </a:p>
        </p:txBody>
      </p:sp>
    </p:spTree>
    <p:extLst>
      <p:ext uri="{BB962C8B-B14F-4D97-AF65-F5344CB8AC3E}">
        <p14:creationId xmlns:p14="http://schemas.microsoft.com/office/powerpoint/2010/main" val="5957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022" y="2027645"/>
            <a:ext cx="4495959" cy="2528977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" y="286602"/>
            <a:ext cx="6361611" cy="565699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948" y="566200"/>
            <a:ext cx="1933845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11120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33" y="427772"/>
            <a:ext cx="8714861" cy="5352996"/>
          </a:xfr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025" y="667138"/>
            <a:ext cx="1933845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51182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96" y="378042"/>
            <a:ext cx="4585063" cy="5589151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2" y="286602"/>
            <a:ext cx="5146766" cy="558915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819" y="692808"/>
            <a:ext cx="1933845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62124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12" y="2010588"/>
            <a:ext cx="2068251" cy="2757669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12341" cy="487244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37" y="5159049"/>
            <a:ext cx="1933845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40165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58" y="286603"/>
            <a:ext cx="3796596" cy="6076406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684" y="286603"/>
            <a:ext cx="3560717" cy="607640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980" y="498741"/>
            <a:ext cx="1933845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46217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34963"/>
            <a:ext cx="3481227" cy="5635172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636" y="534963"/>
            <a:ext cx="4226379" cy="563517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4" y="534963"/>
            <a:ext cx="1933845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20954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49" y="384039"/>
            <a:ext cx="4473381" cy="5703252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 b="10095"/>
          <a:stretch/>
        </p:blipFill>
        <p:spPr>
          <a:xfrm>
            <a:off x="5490586" y="384039"/>
            <a:ext cx="4332682" cy="577496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878" y="601441"/>
            <a:ext cx="1933845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67077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" y="278217"/>
            <a:ext cx="4393751" cy="5858336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43"/>
          <a:stretch/>
        </p:blipFill>
        <p:spPr>
          <a:xfrm>
            <a:off x="5095263" y="237439"/>
            <a:ext cx="5093494" cy="595666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155" y="499652"/>
            <a:ext cx="1933845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90944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1" y="5221876"/>
            <a:ext cx="7707086" cy="1378635"/>
          </a:xfrm>
        </p:spPr>
        <p:txBody>
          <a:bodyPr/>
          <a:lstStyle/>
          <a:p>
            <a:pPr algn="ctr"/>
            <a:br>
              <a:rPr lang="es-ES" dirty="0"/>
            </a:br>
            <a:r>
              <a:rPr lang="es-ES" dirty="0"/>
              <a:t>BIOXINIS ES LA SALUD PARA LOS CULTIVOS AGRICOLAS</a:t>
            </a:r>
            <a:br>
              <a:rPr lang="es-ES" dirty="0"/>
            </a:br>
            <a:endParaRPr lang="en-US" dirty="0"/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3" b="9083"/>
          <a:stretch>
            <a:fillRect/>
          </a:stretch>
        </p:blipFill>
        <p:spPr/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112033" y="5368834"/>
            <a:ext cx="3590879" cy="1084720"/>
          </a:xfrm>
        </p:spPr>
        <p:txBody>
          <a:bodyPr>
            <a:normAutofit lnSpcReduction="10000"/>
          </a:bodyPr>
          <a:lstStyle/>
          <a:p>
            <a:endParaRPr lang="es-ES" dirty="0"/>
          </a:p>
          <a:p>
            <a:r>
              <a:rPr lang="es-ES" sz="2500" dirty="0"/>
              <a:t>CONSULTAS </a:t>
            </a:r>
          </a:p>
          <a:p>
            <a:r>
              <a:rPr lang="es-ES" sz="2500" dirty="0"/>
              <a:t>Teléfono +506 6327 0012 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391285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6651" y="4406115"/>
            <a:ext cx="6100354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BIOXINIS ES EL  COMPLEMENTO PERFECTO PARA MEJORAR LA PRODUCCION AMIGABLE CON LA SALUD DE LOS CULTIVOS, LOS SUELOS  Y EL MEDIO AMBIENTE.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4" y="0"/>
            <a:ext cx="5238750" cy="4095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49" y="275754"/>
            <a:ext cx="1933845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95174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332411" y="2278154"/>
            <a:ext cx="1043722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dirty="0">
                <a:latin typeface="Bookman Old Style" panose="02050604050505020204" pitchFamily="18" charset="0"/>
              </a:rPr>
              <a:t>Fertilizante Orgánico Mineral que contiene microorganismos benéficos para la agricultura orgánica.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dirty="0">
                <a:latin typeface="Bookman Old Style" panose="02050604050505020204" pitchFamily="18" charset="0"/>
              </a:rPr>
              <a:t> La Biotecnología del Siglo 21.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dirty="0">
                <a:latin typeface="Bookman Old Style" panose="02050604050505020204" pitchFamily="18" charset="0"/>
              </a:rPr>
              <a:t>Contiene microorganismos benéficos, para la agricultura.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dirty="0">
                <a:latin typeface="Bookman Old Style" panose="02050604050505020204" pitchFamily="18" charset="0"/>
              </a:rPr>
              <a:t>Ayuda a recuperar los suelos, nutriendo la tierra a su estado natural, aumentando la producción, con una excelente calidad del producto.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dirty="0">
                <a:latin typeface="Bookman Old Style" panose="02050604050505020204" pitchFamily="18" charset="0"/>
              </a:rPr>
              <a:t>Ayuda al control de plagas y enfermedades a los cultivos, y en plantaciones.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dirty="0">
                <a:latin typeface="Bookman Old Style" panose="02050604050505020204" pitchFamily="18" charset="0"/>
              </a:rPr>
              <a:t>Certificación para USA, NOP Inputs.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dirty="0">
                <a:latin typeface="Bookman Old Style" panose="02050604050505020204" pitchFamily="18" charset="0"/>
              </a:rPr>
              <a:t>Certificación a Europa; EU Inputs</a:t>
            </a:r>
            <a:endParaRPr lang="en-US" sz="2000" dirty="0">
              <a:latin typeface="Bookman Old Style" panose="02050604050505020204" pitchFamily="18" charset="0"/>
            </a:endParaRPr>
          </a:p>
          <a:p>
            <a:endParaRPr lang="es-ES" sz="2000" dirty="0"/>
          </a:p>
          <a:p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3480893" y="589895"/>
            <a:ext cx="5517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CARACTERISTICAS </a:t>
            </a:r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088" y="5317060"/>
            <a:ext cx="1933845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89946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>
                <a:latin typeface="Californian FB" panose="0207040306080B030204" pitchFamily="18" charset="0"/>
              </a:rPr>
              <a:t>                                      BIOFERTILIZANTE</a:t>
            </a:r>
          </a:p>
          <a:p>
            <a:r>
              <a:rPr lang="es-ES" dirty="0">
                <a:latin typeface="Californian FB" panose="0207040306080B030204" pitchFamily="18" charset="0"/>
              </a:rPr>
              <a:t>                                           BIOFUNGICIDA</a:t>
            </a:r>
          </a:p>
          <a:p>
            <a:r>
              <a:rPr lang="es-ES" dirty="0">
                <a:latin typeface="Californian FB" panose="0207040306080B030204" pitchFamily="18" charset="0"/>
              </a:rPr>
              <a:t>                                                 BIOACARICIDA</a:t>
            </a:r>
          </a:p>
          <a:p>
            <a:r>
              <a:rPr lang="es-ES" dirty="0">
                <a:latin typeface="Californian FB" panose="0207040306080B030204" pitchFamily="18" charset="0"/>
              </a:rPr>
              <a:t>                                                       BIOINSECTICIDA</a:t>
            </a:r>
          </a:p>
          <a:p>
            <a:r>
              <a:rPr lang="es-ES" dirty="0">
                <a:latin typeface="Californian FB" panose="0207040306080B030204" pitchFamily="18" charset="0"/>
              </a:rPr>
              <a:t>                                                             BIONEMATICIDA</a:t>
            </a:r>
          </a:p>
          <a:p>
            <a:r>
              <a:rPr lang="es-ES" dirty="0">
                <a:latin typeface="Californian FB" panose="0207040306080B030204" pitchFamily="18" charset="0"/>
              </a:rPr>
              <a:t>                                                                   BIOSTATICO </a:t>
            </a:r>
          </a:p>
          <a:p>
            <a:r>
              <a:rPr lang="es-ES" dirty="0">
                <a:latin typeface="Californian FB" panose="0207040306080B030204" pitchFamily="18" charset="0"/>
              </a:rPr>
              <a:t>                                                                        BIODESINFECTANTE </a:t>
            </a:r>
          </a:p>
          <a:p>
            <a:r>
              <a:rPr lang="es-ES" dirty="0">
                <a:latin typeface="Californian FB" panose="0207040306080B030204" pitchFamily="18" charset="0"/>
              </a:rPr>
              <a:t>                                                                                BIOREMEDIADOR DE SUELOS</a:t>
            </a:r>
          </a:p>
          <a:p>
            <a:r>
              <a:rPr lang="es-ES" dirty="0">
                <a:latin typeface="Californian FB" panose="0207040306080B030204" pitchFamily="18" charset="0"/>
              </a:rPr>
              <a:t>                                                                                      GENERADOR DE HORMONAS</a:t>
            </a:r>
          </a:p>
          <a:p>
            <a:r>
              <a:rPr lang="es-ES" dirty="0">
                <a:latin typeface="Californian FB" panose="0207040306080B030204" pitchFamily="18" charset="0"/>
              </a:rPr>
              <a:t>                                                                                             GENERADOR DE SISTEMAS INMUNES </a:t>
            </a:r>
            <a:endParaRPr lang="en-US" dirty="0">
              <a:latin typeface="Californian FB" panose="0207040306080B030204" pitchFamily="18" charset="0"/>
            </a:endParaRPr>
          </a:p>
        </p:txBody>
      </p:sp>
      <p:cxnSp>
        <p:nvCxnSpPr>
          <p:cNvPr id="5" name="Conector curvado 4"/>
          <p:cNvCxnSpPr/>
          <p:nvPr/>
        </p:nvCxnSpPr>
        <p:spPr>
          <a:xfrm>
            <a:off x="1410789" y="2037806"/>
            <a:ext cx="3722914" cy="3709851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ector curvado 5"/>
          <p:cNvCxnSpPr/>
          <p:nvPr/>
        </p:nvCxnSpPr>
        <p:spPr>
          <a:xfrm>
            <a:off x="7432766" y="1733006"/>
            <a:ext cx="3722914" cy="3709851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957" y="354136"/>
            <a:ext cx="1933845" cy="95263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097280" y="404375"/>
            <a:ext cx="6833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>
                  <a:solidFill>
                    <a:schemeClr val="accent2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PORQUE ES EL MEJOR ?</a:t>
            </a:r>
          </a:p>
        </p:txBody>
      </p:sp>
    </p:spTree>
    <p:extLst>
      <p:ext uri="{BB962C8B-B14F-4D97-AF65-F5344CB8AC3E}">
        <p14:creationId xmlns:p14="http://schemas.microsoft.com/office/powerpoint/2010/main" val="1438455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372290"/>
            <a:ext cx="3200400" cy="1809207"/>
          </a:xfrm>
        </p:spPr>
        <p:txBody>
          <a:bodyPr/>
          <a:lstStyle/>
          <a:p>
            <a:pPr algn="ctr"/>
            <a:r>
              <a:rPr lang="es-ES" dirty="0"/>
              <a:t>BENEFICIOS </a:t>
            </a:r>
            <a:br>
              <a:rPr lang="es-ES" dirty="0"/>
            </a:br>
            <a:r>
              <a:rPr lang="es-ES" dirty="0"/>
              <a:t>DEL USO DE BIOXINIS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49931" y="522515"/>
            <a:ext cx="7368457" cy="603303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ES" sz="2500" dirty="0">
                <a:latin typeface="Bookman Old Style" panose="02050604050505020204" pitchFamily="18" charset="0"/>
              </a:rPr>
              <a:t>Las plantas y suelos que son tratadas con Bioxinis® adquieren resistencia y mitigan patógenos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sz="2500" dirty="0">
                <a:latin typeface="Bookman Old Style" panose="02050604050505020204" pitchFamily="18" charset="0"/>
              </a:rPr>
              <a:t>Controlando plagas y enfermedades especificas, entre otras: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sz="2500" dirty="0">
                <a:latin typeface="Bookman Old Style" panose="02050604050505020204" pitchFamily="18" charset="0"/>
              </a:rPr>
              <a:t>Broca, Roya, yaga Macana, en cultivo de café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sz="2500" dirty="0" err="1">
                <a:latin typeface="Bookman Old Style" panose="02050604050505020204" pitchFamily="18" charset="0"/>
              </a:rPr>
              <a:t>Bacteriosis</a:t>
            </a:r>
            <a:r>
              <a:rPr lang="es-ES" sz="2500" dirty="0">
                <a:latin typeface="Bookman Old Style" panose="02050604050505020204" pitchFamily="18" charset="0"/>
              </a:rPr>
              <a:t> en arroz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sz="2500" dirty="0" err="1">
                <a:latin typeface="Bookman Old Style" panose="02050604050505020204" pitchFamily="18" charset="0"/>
              </a:rPr>
              <a:t>Pyricularia</a:t>
            </a:r>
            <a:r>
              <a:rPr lang="es-ES" sz="2500" dirty="0">
                <a:latin typeface="Bookman Old Style" panose="02050604050505020204" pitchFamily="18" charset="0"/>
              </a:rPr>
              <a:t> en arroz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sz="2500" dirty="0">
                <a:latin typeface="Bookman Old Style" panose="02050604050505020204" pitchFamily="18" charset="0"/>
              </a:rPr>
              <a:t>Gota de la papa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sz="2500" dirty="0" err="1">
                <a:latin typeface="Bookman Old Style" panose="02050604050505020204" pitchFamily="18" charset="0"/>
              </a:rPr>
              <a:t>Mildeo</a:t>
            </a:r>
            <a:r>
              <a:rPr lang="es-ES" sz="2500" dirty="0">
                <a:latin typeface="Bookman Old Style" panose="02050604050505020204" pitchFamily="18" charset="0"/>
              </a:rPr>
              <a:t> polvoso en la Albahaca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sz="2500" dirty="0" err="1">
                <a:latin typeface="Bookman Old Style" panose="02050604050505020204" pitchFamily="18" charset="0"/>
              </a:rPr>
              <a:t>Mildeo</a:t>
            </a:r>
            <a:r>
              <a:rPr lang="es-ES" sz="2500" dirty="0">
                <a:latin typeface="Bookman Old Style" panose="02050604050505020204" pitchFamily="18" charset="0"/>
              </a:rPr>
              <a:t> velloso en la Albahaca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sz="2500" dirty="0" err="1">
                <a:latin typeface="Bookman Old Style" panose="02050604050505020204" pitchFamily="18" charset="0"/>
              </a:rPr>
              <a:t>Botrytis</a:t>
            </a:r>
            <a:endParaRPr lang="es-ES" sz="2500" dirty="0">
              <a:latin typeface="Bookman Old Style" panose="0205060405050502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sz="2500" dirty="0">
                <a:latin typeface="Bookman Old Style" panose="02050604050505020204" pitchFamily="18" charset="0"/>
              </a:rPr>
              <a:t>Antracnosis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sz="2500" dirty="0" err="1">
                <a:latin typeface="Bookman Old Style" panose="02050604050505020204" pitchFamily="18" charset="0"/>
              </a:rPr>
              <a:t>Alternaria</a:t>
            </a:r>
            <a:endParaRPr lang="es-ES" sz="2500" dirty="0">
              <a:latin typeface="Bookman Old Style" panose="0205060405050502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sz="2500" dirty="0" err="1">
                <a:latin typeface="Bookman Old Style" panose="02050604050505020204" pitchFamily="18" charset="0"/>
              </a:rPr>
              <a:t>Cercospora</a:t>
            </a:r>
            <a:r>
              <a:rPr lang="es-ES" sz="2500" dirty="0">
                <a:latin typeface="Bookman Old Style" panose="020506040505050202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s-ES" sz="2500" dirty="0">
                <a:latin typeface="Bookman Old Style" panose="02050604050505020204" pitchFamily="18" charset="0"/>
              </a:rPr>
              <a:t>Ayuda a controlar plagas como picudo, gusano blanco, Chiza, </a:t>
            </a:r>
            <a:r>
              <a:rPr lang="es-ES" sz="2500" dirty="0" err="1">
                <a:latin typeface="Bookman Old Style" panose="02050604050505020204" pitchFamily="18" charset="0"/>
              </a:rPr>
              <a:t>Joboto</a:t>
            </a:r>
            <a:r>
              <a:rPr lang="es-ES" sz="2500" dirty="0">
                <a:latin typeface="Bookman Old Style" panose="02050604050505020204" pitchFamily="18" charset="0"/>
              </a:rPr>
              <a:t>, polilla ,mosca blanca, </a:t>
            </a:r>
            <a:r>
              <a:rPr lang="es-ES" sz="2500" dirty="0" err="1">
                <a:latin typeface="Bookman Old Style" panose="02050604050505020204" pitchFamily="18" charset="0"/>
              </a:rPr>
              <a:t>trips</a:t>
            </a:r>
            <a:r>
              <a:rPr lang="es-ES" sz="2500" dirty="0">
                <a:latin typeface="Bookman Old Style" panose="02050604050505020204" pitchFamily="18" charset="0"/>
              </a:rPr>
              <a:t>, minador de hoja, barrenadores,  nematodos, pasadores de fruto, mosca del ovario, garrapata, mosco, ganadería, ácaros.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102" b="89809" l="15833" r="80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09" y="2181497"/>
            <a:ext cx="2199579" cy="44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53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111033"/>
            <a:ext cx="3200400" cy="1917416"/>
          </a:xfrm>
        </p:spPr>
        <p:txBody>
          <a:bodyPr/>
          <a:lstStyle/>
          <a:p>
            <a:pPr algn="ctr"/>
            <a:r>
              <a:rPr lang="es-ES" dirty="0"/>
              <a:t>BENEFICIOS </a:t>
            </a:r>
            <a:br>
              <a:rPr lang="es-ES" dirty="0"/>
            </a:br>
            <a:r>
              <a:rPr lang="es-ES" dirty="0"/>
              <a:t>DEL USO DE BIOXINIS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ES" dirty="0">
                <a:latin typeface="Bookman Old Style" panose="02050604050505020204" pitchFamily="18" charset="0"/>
              </a:rPr>
              <a:t>Se perfecciona sustancialmente la actividad microbiológica y por ende los procesos orgánicos de biodegradación, mineralización de los suelos, incrementando así la oferta de nutrientes con las aplicaciones de Bioxinis®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dirty="0">
                <a:latin typeface="Bookman Old Style" panose="02050604050505020204" pitchFamily="18" charset="0"/>
              </a:rPr>
              <a:t>Al ser una fuente de materia orgánica, Bioxinis® ayuda a mejorar la calidad del </a:t>
            </a:r>
            <a:r>
              <a:rPr lang="es-ES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suelo</a:t>
            </a:r>
            <a:r>
              <a:rPr lang="es-ES" dirty="0">
                <a:latin typeface="Bookman Old Style" panose="02050604050505020204" pitchFamily="18" charset="0"/>
              </a:rPr>
              <a:t> en el cual es aplicado.</a:t>
            </a:r>
            <a:endParaRPr lang="en-US" dirty="0">
              <a:latin typeface="Bookman Old Style" panose="020506040505050202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dirty="0">
                <a:latin typeface="Bookman Old Style" panose="02050604050505020204" pitchFamily="18" charset="0"/>
              </a:rPr>
              <a:t> Al ser un producto orgánico puede ser utilizado en la agricultura o en la producción con buenas prácticas agrícolas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dirty="0">
                <a:latin typeface="Bookman Old Style" panose="02050604050505020204" pitchFamily="18" charset="0"/>
              </a:rPr>
              <a:t> Dosificación precisa y uniformidad de aplicación también facilita la fertilización en cualquier ambiente.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dirty="0">
                <a:latin typeface="Bookman Old Style" panose="02050604050505020204" pitchFamily="18" charset="0"/>
              </a:rPr>
              <a:t>Es compatible con diferentes tipos de productos agrícolas. 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102" b="89809" l="15833" r="80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28" y="2236628"/>
            <a:ext cx="2134265" cy="44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79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267788"/>
            <a:ext cx="3200400" cy="1903349"/>
          </a:xfrm>
        </p:spPr>
        <p:txBody>
          <a:bodyPr/>
          <a:lstStyle/>
          <a:p>
            <a:pPr algn="ctr"/>
            <a:r>
              <a:rPr lang="es-ES" dirty="0"/>
              <a:t>BENEFICIOS </a:t>
            </a:r>
            <a:br>
              <a:rPr lang="es-ES" dirty="0"/>
            </a:br>
            <a:r>
              <a:rPr lang="es-ES" dirty="0"/>
              <a:t>DEL USO DE BIOXINIS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86533" y="1726809"/>
            <a:ext cx="7086600" cy="52578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ES" dirty="0">
                <a:latin typeface="Bookman Old Style" panose="02050604050505020204" pitchFamily="18" charset="0"/>
              </a:rPr>
              <a:t>Baja la volatilización de nitrógeno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dirty="0">
                <a:latin typeface="Bookman Old Style" panose="02050604050505020204" pitchFamily="18" charset="0"/>
              </a:rPr>
              <a:t>Propende por la conservación y el uso sostenible de la biodiversidad.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dirty="0">
                <a:latin typeface="Bookman Old Style" panose="02050604050505020204" pitchFamily="18" charset="0"/>
              </a:rPr>
              <a:t> Ayuda a bajar acidificación, regulando el pH.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dirty="0">
                <a:latin typeface="Bookman Old Style" panose="02050604050505020204" pitchFamily="18" charset="0"/>
              </a:rPr>
              <a:t>  Mejora las condiciones de vida de los agricultores.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dirty="0">
                <a:latin typeface="Bookman Old Style" panose="02050604050505020204" pitchFamily="18" charset="0"/>
              </a:rPr>
              <a:t>  Reduce significativamente la intoxicación por agro químicos.</a:t>
            </a:r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102" b="89809" l="15833" r="80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23" y="2171137"/>
            <a:ext cx="2556119" cy="44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11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MICROORGANISMOS BENEFICOS 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97280" y="2203187"/>
            <a:ext cx="4937760" cy="3527806"/>
          </a:xfrm>
        </p:spPr>
        <p:txBody>
          <a:bodyPr>
            <a:no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sz="1800" cap="none" dirty="0" err="1">
                <a:latin typeface="Bookman Old Style" panose="02050604050505020204" pitchFamily="18" charset="0"/>
              </a:rPr>
              <a:t>Trichoderma</a:t>
            </a:r>
            <a:r>
              <a:rPr lang="es-ES" sz="1800" cap="none" dirty="0">
                <a:latin typeface="Bookman Old Style" panose="02050604050505020204" pitchFamily="18" charset="0"/>
              </a:rPr>
              <a:t> </a:t>
            </a:r>
            <a:r>
              <a:rPr lang="es-ES" sz="1800" cap="none" dirty="0" err="1">
                <a:latin typeface="Bookman Old Style" panose="02050604050505020204" pitchFamily="18" charset="0"/>
              </a:rPr>
              <a:t>Harzianum</a:t>
            </a:r>
            <a:endParaRPr lang="es-ES" sz="1800" cap="none" dirty="0">
              <a:latin typeface="Bookman Old Style" panose="020506040505050202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sz="1800" cap="none" dirty="0" err="1">
                <a:latin typeface="Bookman Old Style" panose="02050604050505020204" pitchFamily="18" charset="0"/>
              </a:rPr>
              <a:t>Trichoderma</a:t>
            </a:r>
            <a:r>
              <a:rPr lang="es-ES" sz="1800" cap="none" dirty="0">
                <a:latin typeface="Bookman Old Style" panose="02050604050505020204" pitchFamily="18" charset="0"/>
              </a:rPr>
              <a:t> </a:t>
            </a:r>
            <a:r>
              <a:rPr lang="es-ES" sz="1800" cap="none" dirty="0" err="1">
                <a:latin typeface="Bookman Old Style" panose="02050604050505020204" pitchFamily="18" charset="0"/>
              </a:rPr>
              <a:t>Virens</a:t>
            </a:r>
            <a:endParaRPr lang="es-ES" sz="1800" cap="none" dirty="0">
              <a:latin typeface="Bookman Old Style" panose="020506040505050202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sz="1800" cap="none" dirty="0" err="1">
                <a:latin typeface="Bookman Old Style" panose="02050604050505020204" pitchFamily="18" charset="0"/>
              </a:rPr>
              <a:t>Matarhizium</a:t>
            </a:r>
            <a:r>
              <a:rPr lang="es-ES" sz="1800" cap="none" dirty="0">
                <a:latin typeface="Bookman Old Style" panose="02050604050505020204" pitchFamily="18" charset="0"/>
              </a:rPr>
              <a:t> </a:t>
            </a:r>
            <a:r>
              <a:rPr lang="es-ES" sz="1800" cap="none" dirty="0" err="1">
                <a:latin typeface="Bookman Old Style" panose="02050604050505020204" pitchFamily="18" charset="0"/>
              </a:rPr>
              <a:t>Anisopliae</a:t>
            </a:r>
            <a:endParaRPr lang="es-ES" sz="1800" cap="none" dirty="0">
              <a:latin typeface="Bookman Old Style" panose="020506040505050202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sz="1800" cap="none" dirty="0" err="1">
                <a:latin typeface="Bookman Old Style" panose="02050604050505020204" pitchFamily="18" charset="0"/>
              </a:rPr>
              <a:t>Bacillus</a:t>
            </a:r>
            <a:r>
              <a:rPr lang="es-ES" sz="1800" cap="none" dirty="0">
                <a:latin typeface="Bookman Old Style" panose="02050604050505020204" pitchFamily="18" charset="0"/>
              </a:rPr>
              <a:t> </a:t>
            </a:r>
            <a:r>
              <a:rPr lang="es-ES" sz="1800" cap="none" dirty="0" err="1">
                <a:latin typeface="Bookman Old Style" panose="02050604050505020204" pitchFamily="18" charset="0"/>
              </a:rPr>
              <a:t>Hurinngiensis</a:t>
            </a:r>
            <a:endParaRPr lang="es-ES" sz="1800" cap="none" dirty="0">
              <a:latin typeface="Bookman Old Style" panose="020506040505050202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sz="1800" cap="none" dirty="0" err="1">
                <a:latin typeface="Bookman Old Style" panose="02050604050505020204" pitchFamily="18" charset="0"/>
              </a:rPr>
              <a:t>Bacillus</a:t>
            </a:r>
            <a:r>
              <a:rPr lang="es-ES" sz="1800" cap="none" dirty="0">
                <a:latin typeface="Bookman Old Style" panose="02050604050505020204" pitchFamily="18" charset="0"/>
              </a:rPr>
              <a:t> </a:t>
            </a:r>
            <a:r>
              <a:rPr lang="es-ES" sz="1800" cap="none" dirty="0" err="1">
                <a:latin typeface="Bookman Old Style" panose="02050604050505020204" pitchFamily="18" charset="0"/>
              </a:rPr>
              <a:t>Subtilis</a:t>
            </a:r>
            <a:endParaRPr lang="es-ES" sz="1800" cap="none" dirty="0">
              <a:latin typeface="Bookman Old Style" panose="020506040505050202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sz="1800" cap="none" dirty="0" err="1">
                <a:latin typeface="Bookman Old Style" panose="02050604050505020204" pitchFamily="18" charset="0"/>
              </a:rPr>
              <a:t>Bacillus</a:t>
            </a:r>
            <a:r>
              <a:rPr lang="es-ES" sz="1800" cap="none" dirty="0">
                <a:latin typeface="Bookman Old Style" panose="02050604050505020204" pitchFamily="18" charset="0"/>
              </a:rPr>
              <a:t> </a:t>
            </a:r>
            <a:r>
              <a:rPr lang="es-ES" sz="1800" cap="none" dirty="0" err="1">
                <a:latin typeface="Bookman Old Style" panose="02050604050505020204" pitchFamily="18" charset="0"/>
              </a:rPr>
              <a:t>Polymyxa</a:t>
            </a:r>
            <a:endParaRPr lang="es-ES" sz="1800" cap="none" dirty="0">
              <a:latin typeface="Bookman Old Style" panose="020506040505050202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sz="1800" cap="none" dirty="0" err="1">
                <a:latin typeface="Bookman Old Style" panose="02050604050505020204" pitchFamily="18" charset="0"/>
              </a:rPr>
              <a:t>Beauveria</a:t>
            </a:r>
            <a:r>
              <a:rPr lang="es-ES" sz="1800" cap="none" dirty="0">
                <a:latin typeface="Bookman Old Style" panose="02050604050505020204" pitchFamily="18" charset="0"/>
              </a:rPr>
              <a:t> </a:t>
            </a:r>
            <a:r>
              <a:rPr lang="es-ES" sz="1800" cap="none" dirty="0" err="1">
                <a:latin typeface="Bookman Old Style" panose="02050604050505020204" pitchFamily="18" charset="0"/>
              </a:rPr>
              <a:t>Bassiana</a:t>
            </a:r>
            <a:endParaRPr lang="es-ES" sz="1800" cap="none" dirty="0">
              <a:latin typeface="Bookman Old Style" panose="020506040505050202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sz="1800" cap="none" dirty="0" err="1">
                <a:latin typeface="Bookman Old Style" panose="02050604050505020204" pitchFamily="18" charset="0"/>
              </a:rPr>
              <a:t>Entrophospora</a:t>
            </a:r>
            <a:r>
              <a:rPr lang="es-ES" sz="1800" cap="none" dirty="0">
                <a:latin typeface="Bookman Old Style" panose="02050604050505020204" pitchFamily="18" charset="0"/>
              </a:rPr>
              <a:t> Colombiana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sz="1800" cap="none" dirty="0" err="1">
                <a:latin typeface="Bookman Old Style" panose="02050604050505020204" pitchFamily="18" charset="0"/>
              </a:rPr>
              <a:t>Glomus</a:t>
            </a:r>
            <a:r>
              <a:rPr lang="es-ES" sz="1800" cap="none" dirty="0">
                <a:latin typeface="Bookman Old Style" panose="02050604050505020204" pitchFamily="18" charset="0"/>
              </a:rPr>
              <a:t> </a:t>
            </a:r>
            <a:r>
              <a:rPr lang="es-ES" sz="1800" cap="none" dirty="0" err="1">
                <a:latin typeface="Bookman Old Style" panose="02050604050505020204" pitchFamily="18" charset="0"/>
              </a:rPr>
              <a:t>Intraradices</a:t>
            </a:r>
            <a:endParaRPr lang="es-ES" sz="1800" cap="none" dirty="0">
              <a:latin typeface="Bookman Old Style" panose="020506040505050202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sz="1800" cap="none" dirty="0" err="1">
                <a:latin typeface="Bookman Old Style" panose="02050604050505020204" pitchFamily="18" charset="0"/>
              </a:rPr>
              <a:t>Paecilomyces</a:t>
            </a:r>
            <a:r>
              <a:rPr lang="es-ES" sz="1800" cap="none" dirty="0">
                <a:latin typeface="Bookman Old Style" panose="02050604050505020204" pitchFamily="18" charset="0"/>
              </a:rPr>
              <a:t> </a:t>
            </a:r>
            <a:r>
              <a:rPr lang="es-ES" sz="1800" cap="none" dirty="0" err="1">
                <a:latin typeface="Bookman Old Style" panose="02050604050505020204" pitchFamily="18" charset="0"/>
              </a:rPr>
              <a:t>Famosoroseus</a:t>
            </a:r>
            <a:endParaRPr lang="es-ES" sz="1800" cap="none" dirty="0">
              <a:latin typeface="Bookman Old Style" panose="02050604050505020204" pitchFamily="18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122" y="286603"/>
            <a:ext cx="1933845" cy="952633"/>
          </a:xfrm>
        </p:spPr>
      </p:pic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508652" y="2338421"/>
            <a:ext cx="5683348" cy="1628669"/>
          </a:xfrm>
        </p:spPr>
        <p:txBody>
          <a:bodyPr>
            <a:normAutofit fontScale="47500" lnSpcReduction="20000"/>
          </a:bodyPr>
          <a:lstStyle/>
          <a:p>
            <a:r>
              <a:rPr lang="es-ES" sz="5500" cap="none" dirty="0">
                <a:latin typeface="Bookman Old Style" panose="02050604050505020204" pitchFamily="18" charset="0"/>
              </a:rPr>
              <a:t>OTROS MICROORGANISMOS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s-ES" sz="5500" cap="none" dirty="0">
                <a:latin typeface="Bookman Old Style" panose="02050604050505020204" pitchFamily="18" charset="0"/>
              </a:rPr>
              <a:t>Fijadores de nitrógeno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s-ES" sz="5500" cap="none" dirty="0" err="1">
                <a:latin typeface="Bookman Old Style" panose="02050604050505020204" pitchFamily="18" charset="0"/>
              </a:rPr>
              <a:t>Solubilizadoras</a:t>
            </a:r>
            <a:r>
              <a:rPr lang="es-ES" sz="5500" cap="none" dirty="0">
                <a:latin typeface="Bookman Old Style" panose="02050604050505020204" pitchFamily="18" charset="0"/>
              </a:rPr>
              <a:t> de Fosforo            </a:t>
            </a:r>
            <a:endParaRPr lang="en-US" sz="5500" cap="none" dirty="0">
              <a:latin typeface="Bookman Old Style" panose="0205060405050502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790232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chemeClr val="accent1"/>
                </a:solidFill>
                <a:latin typeface="Bookman Old Style" panose="02050604050505020204" pitchFamily="18" charset="0"/>
              </a:rPr>
              <a:t>CASOS DE ÉXITO </a:t>
            </a:r>
            <a:endParaRPr lang="en-US" dirty="0">
              <a:solidFill>
                <a:schemeClr val="accent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102" b="89809" l="15833" r="80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282" y="1737360"/>
            <a:ext cx="2437976" cy="44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1785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813</TotalTime>
  <Words>462</Words>
  <Application>Microsoft Office PowerPoint</Application>
  <PresentationFormat>Panorámica</PresentationFormat>
  <Paragraphs>67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Bookman Old Style</vt:lpstr>
      <vt:lpstr>Calibri</vt:lpstr>
      <vt:lpstr>Calibri Light</vt:lpstr>
      <vt:lpstr>Californian FB</vt:lpstr>
      <vt:lpstr>Wingdings</vt:lpstr>
      <vt:lpstr>Retrospección</vt:lpstr>
      <vt:lpstr>Presentación de PowerPoint</vt:lpstr>
      <vt:lpstr>BIOXINIS ES EL  COMPLEMENTO PERFECTO PARA MEJORAR LA PRODUCCION AMIGABLE CON LA SALUD DE LOS CULTIVOS, LOS SUELOS  Y EL MEDIO AMBIENTE.</vt:lpstr>
      <vt:lpstr>Presentación de PowerPoint</vt:lpstr>
      <vt:lpstr>Presentación de PowerPoint</vt:lpstr>
      <vt:lpstr>BENEFICIOS  DEL USO DE BIOXINIS </vt:lpstr>
      <vt:lpstr>BENEFICIOS  DEL USO DE BIOXINIS </vt:lpstr>
      <vt:lpstr>BENEFICIOS  DEL USO DE BIOXINIS </vt:lpstr>
      <vt:lpstr>MICROORGANISMOS BENEFICOS </vt:lpstr>
      <vt:lpstr>CASOS DE ÉXITO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BIOXINIS ES LA SALUD PARA LOS CULTIVOS AGRICOLAS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BIOAGROTEC S.A</dc:title>
  <dc:creator>Usuario</dc:creator>
  <cp:lastModifiedBy>Bolivar Perez</cp:lastModifiedBy>
  <cp:revision>49</cp:revision>
  <dcterms:created xsi:type="dcterms:W3CDTF">2021-05-13T20:13:23Z</dcterms:created>
  <dcterms:modified xsi:type="dcterms:W3CDTF">2021-11-25T21:30:50Z</dcterms:modified>
</cp:coreProperties>
</file>